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2" r:id="rId6"/>
    <p:sldId id="264" r:id="rId7"/>
    <p:sldId id="265" r:id="rId8"/>
    <p:sldId id="266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ЭПИТЕЛИАЛЬНЫЕ ТКАНИ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REZERV\RS\09072013_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 t="2525" r="12119"/>
          <a:stretch>
            <a:fillRect/>
          </a:stretch>
        </p:blipFill>
        <p:spPr bwMode="auto">
          <a:xfrm>
            <a:off x="1" y="0"/>
            <a:ext cx="6858015" cy="6858000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4786314" y="6286520"/>
            <a:ext cx="2161950" cy="22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5643570" y="5143512"/>
            <a:ext cx="1304694" cy="136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5429256" y="3643314"/>
            <a:ext cx="1663024" cy="17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072066" y="2636912"/>
            <a:ext cx="2020214" cy="62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286512" y="1340768"/>
            <a:ext cx="805768" cy="165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48264" y="6009349"/>
            <a:ext cx="146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Базальный слой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894512" y="4881114"/>
            <a:ext cx="157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Шиповатый слой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072346" y="3320148"/>
            <a:ext cx="150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Зернистый слой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128852" y="2313746"/>
            <a:ext cx="139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Блестящий слой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092280" y="1034132"/>
            <a:ext cx="1290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Роговой слой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96952"/>
            <a:ext cx="9144000" cy="8572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ПРЕПАРАТ №61. МНОГОСЛОЙНЫЙ ПЕРЕХОДНЫЙ ЭПИТЕЛИЙ. МОЧЕВОЙ ПУЗЫРЬ КРОЛИКА.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REZERV\RS\12072013_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 r="39346"/>
          <a:stretch>
            <a:fillRect/>
          </a:stretch>
        </p:blipFill>
        <p:spPr bwMode="auto">
          <a:xfrm rot="16200000">
            <a:off x="553407" y="-553407"/>
            <a:ext cx="4679632" cy="5786445"/>
          </a:xfrm>
          <a:prstGeom prst="rect">
            <a:avLst/>
          </a:prstGeom>
          <a:noFill/>
        </p:spPr>
      </p:pic>
      <p:pic>
        <p:nvPicPr>
          <p:cNvPr id="11267" name="Picture 3" descr="D:\REZERV\RS\фото\ghy\12072013_96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4027" t="15577" r="17139" b="17663"/>
          <a:stretch>
            <a:fillRect/>
          </a:stretch>
        </p:blipFill>
        <p:spPr bwMode="auto">
          <a:xfrm>
            <a:off x="0" y="2643182"/>
            <a:ext cx="5795375" cy="4214818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5214942" y="1571611"/>
            <a:ext cx="964413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357686" y="908602"/>
            <a:ext cx="1726482" cy="200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072066" y="284933"/>
            <a:ext cx="1107289" cy="7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5286380" y="5500702"/>
            <a:ext cx="653772" cy="165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5214942" y="4857760"/>
            <a:ext cx="725210" cy="11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4214810" y="3500438"/>
            <a:ext cx="1869358" cy="5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84168" y="5316036"/>
            <a:ext cx="191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Базальный слой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982715" y="4635043"/>
            <a:ext cx="246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Промежуточный слой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084168" y="3276682"/>
            <a:ext cx="249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Поверхностный слой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374642" y="1411873"/>
            <a:ext cx="191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Базальный слой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100579" y="721071"/>
            <a:ext cx="246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Промежуточный слой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179355" y="100267"/>
            <a:ext cx="249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Поверхностный слой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Морфологическая классификация эпителиев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                             </a:t>
            </a:r>
            <a:r>
              <a:rPr lang="ru-RU" sz="2400" dirty="0" smtClean="0"/>
              <a:t>Эпителий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                                     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        Однослойный                                       Многослойный</a:t>
            </a:r>
          </a:p>
          <a:p>
            <a:pPr>
              <a:buFont typeface="Arial" charset="0"/>
              <a:buNone/>
            </a:pPr>
            <a:endParaRPr lang="ru-RU" sz="2400" dirty="0" smtClean="0"/>
          </a:p>
          <a:p>
            <a:pPr>
              <a:buFont typeface="Arial" charset="0"/>
              <a:buNone/>
            </a:pPr>
            <a:r>
              <a:rPr lang="ru-RU" sz="2400" dirty="0" smtClean="0"/>
              <a:t>Однорядный    Многорядный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 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Плоский                                           Плоский                  Переходный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Кубический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Призматический                   </a:t>
            </a:r>
            <a:r>
              <a:rPr lang="ru-RU" sz="2400" dirty="0" err="1" smtClean="0"/>
              <a:t>Неороговевающий</a:t>
            </a:r>
            <a:endParaRPr lang="ru-RU" sz="2400" dirty="0" smtClean="0"/>
          </a:p>
          <a:p>
            <a:pPr>
              <a:buFont typeface="Arial" charset="0"/>
              <a:buNone/>
            </a:pPr>
            <a:r>
              <a:rPr lang="ru-RU" sz="2400" dirty="0" smtClean="0"/>
              <a:t>                                                   </a:t>
            </a:r>
            <a:r>
              <a:rPr lang="ru-RU" sz="2400" dirty="0" err="1" smtClean="0"/>
              <a:t>Ороговевающий</a:t>
            </a:r>
            <a:endParaRPr lang="ru-RU" sz="2400" dirty="0" smtClean="0"/>
          </a:p>
          <a:p>
            <a:pPr>
              <a:buFont typeface="Arial" charset="0"/>
              <a:buNone/>
            </a:pPr>
            <a:endParaRPr lang="ru-RU" sz="2400" dirty="0" smtClean="0"/>
          </a:p>
          <a:p>
            <a:pPr>
              <a:buFont typeface="Arial" charset="0"/>
              <a:buNone/>
            </a:pPr>
            <a:r>
              <a:rPr lang="ru-RU" sz="2400" dirty="0" smtClean="0"/>
              <a:t>                                  </a:t>
            </a:r>
            <a:endParaRPr lang="ru-RU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057400" y="1447800"/>
            <a:ext cx="23622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95800" y="1447800"/>
            <a:ext cx="19050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1219200" y="2362200"/>
            <a:ext cx="7620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057400" y="2362200"/>
            <a:ext cx="9144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1181101" y="3543300"/>
            <a:ext cx="5334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5105400" y="2362200"/>
            <a:ext cx="144780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6400800" y="2514600"/>
            <a:ext cx="14478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4802188" y="4419600"/>
            <a:ext cx="60801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181600" y="1295400"/>
            <a:ext cx="1295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1" name="TextBox 37"/>
          <p:cNvSpPr txBox="1">
            <a:spLocks noChangeArrowheads="1"/>
          </p:cNvSpPr>
          <p:nvPr/>
        </p:nvSpPr>
        <p:spPr bwMode="auto">
          <a:xfrm>
            <a:off x="6477000" y="10668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Железистый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8572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ПРЕПАРАТ № 11. ОДНОСЛОЙНЫЙ ОДНОРЯДНЫЙ КУБИЧЕСКИЙ ЭПИТЕЛИЙ . ПОЧКА КРЫСЫ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REZERV\RS\14082013_51.JPG"/>
          <p:cNvPicPr>
            <a:picLocks noChangeAspect="1" noChangeArrowheads="1"/>
          </p:cNvPicPr>
          <p:nvPr/>
        </p:nvPicPr>
        <p:blipFill>
          <a:blip r:embed="rId2" cstate="print"/>
          <a:srcRect t="2622" r="28090"/>
          <a:stretch>
            <a:fillRect/>
          </a:stretch>
        </p:blipFill>
        <p:spPr bwMode="auto">
          <a:xfrm>
            <a:off x="467544" y="1"/>
            <a:ext cx="8280920" cy="5805264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4530285" y="4509120"/>
            <a:ext cx="688708" cy="6781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55044" y="5101221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5678495" y="3717032"/>
            <a:ext cx="693705" cy="15340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34121" y="515136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 flipV="1">
            <a:off x="7308304" y="3284984"/>
            <a:ext cx="310252" cy="18162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499058" y="515136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602128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1. Базальная мембрана;  2. Базальный полюс ;  3. Апикальный полюс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8572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ПРЕПАРАТ №12.ОДНОСЛОЙНЫЙ МНОГОРЯДНЫЙ ЭПИТЕЛИЙ. ТРАХЕЯ СОБАКИ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REZERV\RS\14082013_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324" t="19993" r="42897" b="561"/>
          <a:stretch>
            <a:fillRect/>
          </a:stretch>
        </p:blipFill>
        <p:spPr bwMode="auto">
          <a:xfrm rot="16200000">
            <a:off x="2222763" y="-2206351"/>
            <a:ext cx="4714885" cy="9127588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 flipH="1" flipV="1">
            <a:off x="1186520" y="2357443"/>
            <a:ext cx="99332" cy="26047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928662" y="4714884"/>
            <a:ext cx="778674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2206" y="481409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2098695" y="1643050"/>
            <a:ext cx="43619" cy="33191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84381" y="478021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 flipH="1" flipV="1">
            <a:off x="4970661" y="4107661"/>
            <a:ext cx="178595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11549" y="4854333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411" y="5877272"/>
            <a:ext cx="9127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000" b="1" dirty="0" smtClean="0"/>
              <a:t>Вставочный (базальный) </a:t>
            </a:r>
            <a:r>
              <a:rPr lang="ru-RU" sz="2000" b="1" dirty="0" err="1" smtClean="0"/>
              <a:t>эпителиоцит</a:t>
            </a:r>
            <a:r>
              <a:rPr lang="ru-RU" sz="2000" b="1" dirty="0" smtClean="0"/>
              <a:t>;  2. Реснитчатый </a:t>
            </a:r>
            <a:r>
              <a:rPr lang="ru-RU" sz="2000" b="1" dirty="0" err="1" smtClean="0"/>
              <a:t>эпителиоцит</a:t>
            </a:r>
            <a:r>
              <a:rPr lang="ru-RU" sz="2000" b="1" dirty="0" smtClean="0"/>
              <a:t>; </a:t>
            </a:r>
          </a:p>
          <a:p>
            <a:pPr algn="ctr"/>
            <a:r>
              <a:rPr lang="ru-RU" sz="2000" b="1" dirty="0" smtClean="0"/>
              <a:t>3. </a:t>
            </a:r>
            <a:r>
              <a:rPr lang="ru-RU" sz="2000" b="1" dirty="0" err="1" smtClean="0"/>
              <a:t>Бакаловидный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эпителиоцит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10001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ПРЕПАРАТ №13. МНОГОСЛОЙНЫЙ ПЛОСКИЙ НЕОРОГОВЕВАЮЩИЙ ЭПИТЕЛИЙ. РОГОВИЦА ГЛАЗА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REZERV\RS\14082013_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6936428" cy="6000792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6572264" y="5143512"/>
            <a:ext cx="520016" cy="136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92280" y="4891784"/>
            <a:ext cx="163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Базальная мембрана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6215074" y="4500570"/>
            <a:ext cx="877206" cy="102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2280" y="4214818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Базальный слой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715008" y="3429000"/>
            <a:ext cx="1377272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92280" y="3214686"/>
            <a:ext cx="176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Шиповатый слой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5357818" y="2204864"/>
            <a:ext cx="1734462" cy="96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57214" y="1891388"/>
            <a:ext cx="192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Поверхностный слой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9" y="2564904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ПРЕПАРАТ №67. МНОГОСЛОЙНЫЙ ПЛОСКИЙ ОРОГОВЕВАЮЩИЙ ЭПИТЕЛИЙ. КОЖА ПАЛЬЦА ЧЕЛОВЕКА.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145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ЭПИТЕЛИАЛЬНЫЕ ТКАНИ</vt:lpstr>
      <vt:lpstr>Морфологическая классификация эпителиев</vt:lpstr>
      <vt:lpstr>ПРЕПАРАТ № 11. ОДНОСЛОЙНЫЙ ОДНОРЯДНЫЙ КУБИЧЕСКИЙ ЭПИТЕЛИЙ . ПОЧКА КРЫСЫ</vt:lpstr>
      <vt:lpstr>Презентация PowerPoint</vt:lpstr>
      <vt:lpstr>ПРЕПАРАТ №12.ОДНОСЛОЙНЫЙ МНОГОРЯДНЫЙ ЭПИТЕЛИЙ. ТРАХЕЯ СОБАКИ</vt:lpstr>
      <vt:lpstr>Презентация PowerPoint</vt:lpstr>
      <vt:lpstr>ПРЕПАРАТ №13. МНОГОСЛОЙНЫЙ ПЛОСКИЙ НЕОРОГОВЕВАЮЩИЙ ЭПИТЕЛИЙ. РОГОВИЦА ГЛАЗА</vt:lpstr>
      <vt:lpstr>Презентация PowerPoint</vt:lpstr>
      <vt:lpstr>ПРЕПАРАТ №67. МНОГОСЛОЙНЫЙ ПЛОСКИЙ ОРОГОВЕВАЮЩИЙ ЭПИТЕЛИЙ. КОЖА ПАЛЬЦА ЧЕЛОВЕКА.</vt:lpstr>
      <vt:lpstr>Презентация PowerPoint</vt:lpstr>
      <vt:lpstr>ПРЕПАРАТ №61. МНОГОСЛОЙНЫЙ ПЕРЕХОДНЫЙ ЭПИТЕЛИЙ. МОЧЕВОЙ ПУЗЫРЬ КРОЛИКА.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Эпителиальные ткани</dc:title>
  <dc:creator>Dell</dc:creator>
  <cp:lastModifiedBy>Dell</cp:lastModifiedBy>
  <cp:revision>28</cp:revision>
  <dcterms:created xsi:type="dcterms:W3CDTF">2013-10-27T06:32:09Z</dcterms:created>
  <dcterms:modified xsi:type="dcterms:W3CDTF">2021-02-23T21:01:16Z</dcterms:modified>
</cp:coreProperties>
</file>